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5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2EFA-F947-4028-A8EF-CA0DAB967FCC}" type="datetimeFigureOut">
              <a:rPr lang="en-US" smtClean="0"/>
              <a:t>5/4/2018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12AC3-AF80-4F45-8FA3-FED5198C7A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7316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2EFA-F947-4028-A8EF-CA0DAB967FCC}" type="datetimeFigureOut">
              <a:rPr lang="en-US" smtClean="0"/>
              <a:t>5/4/2018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12AC3-AF80-4F45-8FA3-FED5198C7A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32048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2EFA-F947-4028-A8EF-CA0DAB967FCC}" type="datetimeFigureOut">
              <a:rPr lang="en-US" smtClean="0"/>
              <a:t>5/4/2018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12AC3-AF80-4F45-8FA3-FED5198C7A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23840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2EFA-F947-4028-A8EF-CA0DAB967FCC}" type="datetimeFigureOut">
              <a:rPr lang="en-US" smtClean="0"/>
              <a:t>5/4/2018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12AC3-AF80-4F45-8FA3-FED5198C7A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37833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2EFA-F947-4028-A8EF-CA0DAB967FCC}" type="datetimeFigureOut">
              <a:rPr lang="en-US" smtClean="0"/>
              <a:t>5/4/2018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12AC3-AF80-4F45-8FA3-FED5198C7A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35291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2EFA-F947-4028-A8EF-CA0DAB967FCC}" type="datetimeFigureOut">
              <a:rPr lang="en-US" smtClean="0"/>
              <a:t>5/4/2018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12AC3-AF80-4F45-8FA3-FED5198C7A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61528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2EFA-F947-4028-A8EF-CA0DAB967FCC}" type="datetimeFigureOut">
              <a:rPr lang="en-US" smtClean="0"/>
              <a:t>5/4/2018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12AC3-AF80-4F45-8FA3-FED5198C7A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67352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2EFA-F947-4028-A8EF-CA0DAB967FCC}" type="datetimeFigureOut">
              <a:rPr lang="en-US" smtClean="0"/>
              <a:t>5/4/2018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12AC3-AF80-4F45-8FA3-FED5198C7A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96652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2EFA-F947-4028-A8EF-CA0DAB967FCC}" type="datetimeFigureOut">
              <a:rPr lang="en-US" smtClean="0"/>
              <a:t>5/4/2018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12AC3-AF80-4F45-8FA3-FED5198C7A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94834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2EFA-F947-4028-A8EF-CA0DAB967FCC}" type="datetimeFigureOut">
              <a:rPr lang="en-US" smtClean="0"/>
              <a:t>5/4/2018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12AC3-AF80-4F45-8FA3-FED5198C7A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29364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2EFA-F947-4028-A8EF-CA0DAB967FCC}" type="datetimeFigureOut">
              <a:rPr lang="en-US" smtClean="0"/>
              <a:t>5/4/2018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12AC3-AF80-4F45-8FA3-FED5198C7A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85792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892EFA-F947-4028-A8EF-CA0DAB967FCC}" type="datetimeFigureOut">
              <a:rPr lang="en-US" smtClean="0"/>
              <a:t>5/4/2018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412AC3-AF80-4F45-8FA3-FED5198C7A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38065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Me llamo _______ </a:t>
            </a:r>
            <a:r>
              <a:rPr lang="en-US" smtClean="0">
                <a:solidFill>
                  <a:srgbClr val="00B050"/>
                </a:solidFill>
              </a:rPr>
              <a:t>Clase 702</a:t>
            </a:r>
            <a:r>
              <a:rPr lang="en-US" dirty="0" smtClean="0">
                <a:solidFill>
                  <a:srgbClr val="00B050"/>
                </a:solidFill>
              </a:rPr>
              <a:t/>
            </a:r>
            <a:br>
              <a:rPr lang="en-US" dirty="0" smtClean="0">
                <a:solidFill>
                  <a:srgbClr val="00B050"/>
                </a:solidFill>
              </a:rPr>
            </a:br>
            <a:r>
              <a:rPr lang="en-US" dirty="0" smtClean="0">
                <a:solidFill>
                  <a:srgbClr val="00B050"/>
                </a:solidFill>
              </a:rPr>
              <a:t>La fecha es </a:t>
            </a:r>
            <a:r>
              <a:rPr lang="en-US" smtClean="0">
                <a:solidFill>
                  <a:srgbClr val="00B050"/>
                </a:solidFill>
              </a:rPr>
              <a:t>el 4 </a:t>
            </a:r>
            <a:r>
              <a:rPr lang="en-US" dirty="0" smtClean="0">
                <a:solidFill>
                  <a:srgbClr val="00B050"/>
                </a:solidFill>
              </a:rPr>
              <a:t>de mayo </a:t>
            </a:r>
            <a:r>
              <a:rPr lang="en-US" smtClean="0">
                <a:solidFill>
                  <a:srgbClr val="00B050"/>
                </a:solidFill>
              </a:rPr>
              <a:t>del 2018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600200"/>
            <a:ext cx="8686800" cy="4525963"/>
          </a:xfrm>
        </p:spPr>
        <p:txBody>
          <a:bodyPr/>
          <a:lstStyle/>
          <a:p>
            <a:pPr marL="0" indent="0">
              <a:buNone/>
            </a:pPr>
            <a:endParaRPr lang="en-US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Proposito</a:t>
            </a:r>
            <a:r>
              <a:rPr lang="en-US" dirty="0" smtClean="0">
                <a:solidFill>
                  <a:srgbClr val="FF0000"/>
                </a:solidFill>
              </a:rPr>
              <a:t> # 63: </a:t>
            </a:r>
            <a:r>
              <a:rPr lang="en-US" dirty="0" smtClean="0"/>
              <a:t>¿</a:t>
            </a:r>
            <a:r>
              <a:rPr lang="en-US" dirty="0" err="1" smtClean="0"/>
              <a:t>Están</a:t>
            </a:r>
            <a:r>
              <a:rPr lang="en-US" dirty="0"/>
              <a:t> </a:t>
            </a:r>
            <a:r>
              <a:rPr lang="en-US" dirty="0" err="1" smtClean="0"/>
              <a:t>uds</a:t>
            </a:r>
            <a:r>
              <a:rPr lang="en-US" dirty="0" smtClean="0"/>
              <a:t>. </a:t>
            </a:r>
            <a:r>
              <a:rPr lang="en-US" dirty="0" err="1" smtClean="0"/>
              <a:t>llenos</a:t>
            </a:r>
            <a:r>
              <a:rPr lang="en-US" dirty="0" smtClean="0"/>
              <a:t> de </a:t>
            </a:r>
            <a:r>
              <a:rPr lang="en-US" dirty="0" err="1" smtClean="0"/>
              <a:t>energia</a:t>
            </a:r>
            <a:r>
              <a:rPr lang="en-US" dirty="0" smtClean="0"/>
              <a:t> hoy?</a:t>
            </a:r>
          </a:p>
          <a:p>
            <a:pPr marL="0" indent="0">
              <a:buNone/>
            </a:pPr>
            <a:r>
              <a:rPr lang="en-US" i="1" dirty="0" smtClean="0">
                <a:solidFill>
                  <a:srgbClr val="7030A0"/>
                </a:solidFill>
              </a:rPr>
              <a:t>L.O: to practice well-being vocabulary</a:t>
            </a:r>
          </a:p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Actividad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Inicial</a:t>
            </a:r>
            <a:r>
              <a:rPr lang="en-US" dirty="0" smtClean="0">
                <a:solidFill>
                  <a:srgbClr val="FF0000"/>
                </a:solidFill>
              </a:rPr>
              <a:t>:</a:t>
            </a:r>
            <a:endParaRPr lang="en-US" dirty="0" smtClean="0"/>
          </a:p>
          <a:p>
            <a:r>
              <a:rPr lang="en-US" dirty="0" err="1" smtClean="0"/>
              <a:t>Completa</a:t>
            </a:r>
            <a:r>
              <a:rPr lang="en-US" dirty="0" smtClean="0"/>
              <a:t> </a:t>
            </a:r>
            <a:r>
              <a:rPr lang="en-US" u="sng" dirty="0" err="1" smtClean="0"/>
              <a:t>Ejercicios</a:t>
            </a:r>
            <a:r>
              <a:rPr lang="en-US" u="sng" dirty="0" smtClean="0"/>
              <a:t> 6 &amp; 7</a:t>
            </a:r>
            <a:r>
              <a:rPr lang="en-US" dirty="0" smtClean="0"/>
              <a:t> p. 199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40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Practica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334000"/>
          </a:xfrm>
        </p:spPr>
        <p:txBody>
          <a:bodyPr>
            <a:normAutofit/>
          </a:bodyPr>
          <a:lstStyle/>
          <a:p>
            <a:r>
              <a:rPr lang="en-US" dirty="0" err="1" smtClean="0"/>
              <a:t>Individualmente</a:t>
            </a:r>
            <a:r>
              <a:rPr lang="en-US" dirty="0" smtClean="0"/>
              <a:t>, </a:t>
            </a:r>
            <a:r>
              <a:rPr lang="en-US" dirty="0" err="1" smtClean="0"/>
              <a:t>Copia</a:t>
            </a:r>
            <a:r>
              <a:rPr lang="en-US" dirty="0" smtClean="0"/>
              <a:t> y </a:t>
            </a:r>
            <a:r>
              <a:rPr lang="en-US" dirty="0" err="1" smtClean="0"/>
              <a:t>completa</a:t>
            </a:r>
            <a:r>
              <a:rPr lang="en-US" dirty="0" smtClean="0"/>
              <a:t> </a:t>
            </a:r>
            <a:r>
              <a:rPr lang="en-US" u="sng" dirty="0" err="1" smtClean="0"/>
              <a:t>Ejercicio</a:t>
            </a:r>
            <a:r>
              <a:rPr lang="en-US" u="sng" dirty="0" smtClean="0"/>
              <a:t> 8</a:t>
            </a:r>
            <a:r>
              <a:rPr lang="en-US" dirty="0" smtClean="0"/>
              <a:t> p. 199</a:t>
            </a:r>
          </a:p>
          <a:p>
            <a:r>
              <a:rPr lang="en-US" dirty="0" err="1" smtClean="0"/>
              <a:t>En</a:t>
            </a:r>
            <a:r>
              <a:rPr lang="en-US" dirty="0" smtClean="0"/>
              <a:t> </a:t>
            </a:r>
            <a:r>
              <a:rPr lang="en-US" dirty="0" err="1" smtClean="0"/>
              <a:t>grupos</a:t>
            </a:r>
            <a:r>
              <a:rPr lang="en-US" dirty="0" smtClean="0"/>
              <a:t> de mesa, </a:t>
            </a:r>
            <a:r>
              <a:rPr lang="en-US" dirty="0" err="1" smtClean="0"/>
              <a:t>Completa</a:t>
            </a:r>
            <a:r>
              <a:rPr lang="en-US" dirty="0" smtClean="0"/>
              <a:t> </a:t>
            </a:r>
            <a:r>
              <a:rPr lang="en-US" u="sng" dirty="0" err="1" smtClean="0"/>
              <a:t>Ejercicio</a:t>
            </a:r>
            <a:r>
              <a:rPr lang="en-US" u="sng" dirty="0" smtClean="0"/>
              <a:t> 9</a:t>
            </a:r>
            <a:r>
              <a:rPr lang="en-US" dirty="0" smtClean="0"/>
              <a:t> p. 199</a:t>
            </a:r>
          </a:p>
          <a:p>
            <a:endParaRPr lang="en-US" dirty="0"/>
          </a:p>
          <a:p>
            <a:r>
              <a:rPr lang="en-US" dirty="0" smtClean="0"/>
              <a:t>WORKBOOK:</a:t>
            </a:r>
          </a:p>
          <a:p>
            <a:pPr lvl="1"/>
            <a:r>
              <a:rPr lang="en-US" dirty="0" err="1" smtClean="0"/>
              <a:t>Completa</a:t>
            </a:r>
            <a:r>
              <a:rPr lang="en-US" dirty="0" smtClean="0"/>
              <a:t> p. 6.4</a:t>
            </a:r>
          </a:p>
          <a:p>
            <a:r>
              <a:rPr lang="en-US" u="sng" dirty="0" smtClean="0"/>
              <a:t>Quiz 1: </a:t>
            </a:r>
            <a:r>
              <a:rPr lang="en-US" u="sng" dirty="0" err="1" smtClean="0"/>
              <a:t>Capitulo</a:t>
            </a:r>
            <a:r>
              <a:rPr lang="en-US" u="sng" dirty="0" smtClean="0"/>
              <a:t> 6</a:t>
            </a:r>
            <a:r>
              <a:rPr lang="en-US" dirty="0" smtClean="0"/>
              <a:t> is </a:t>
            </a:r>
            <a:r>
              <a:rPr lang="en-US" smtClean="0"/>
              <a:t>on MONDAY!</a:t>
            </a:r>
            <a:endParaRPr lang="en-US" dirty="0" smtClean="0"/>
          </a:p>
          <a:p>
            <a:pPr lvl="1"/>
            <a:r>
              <a:rPr lang="en-US" dirty="0" smtClean="0"/>
              <a:t>(p. 196-199)</a:t>
            </a:r>
            <a:endParaRPr lang="en-US" dirty="0"/>
          </a:p>
        </p:txBody>
      </p:sp>
      <p:sp>
        <p:nvSpPr>
          <p:cNvPr id="8" name="Title 4"/>
          <p:cNvSpPr txBox="1">
            <a:spLocks/>
          </p:cNvSpPr>
          <p:nvPr/>
        </p:nvSpPr>
        <p:spPr>
          <a:xfrm>
            <a:off x="609600" y="31242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#63 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8859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1509</TotalTime>
  <Words>80</Words>
  <Application>Microsoft Office PowerPoint</Application>
  <PresentationFormat>On-screen Show (4:3)</PresentationFormat>
  <Paragraphs>15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Me llamo _______ Clase 702 La fecha es el 4 de mayo del 2018</vt:lpstr>
      <vt:lpstr>Practica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 Clase 801 La fecha es el 2 de marzo del 2015</dc:title>
  <dc:creator>Helen Zumaeta</dc:creator>
  <cp:lastModifiedBy>Helen Zumaeta</cp:lastModifiedBy>
  <cp:revision>11</cp:revision>
  <dcterms:created xsi:type="dcterms:W3CDTF">2015-03-02T14:23:53Z</dcterms:created>
  <dcterms:modified xsi:type="dcterms:W3CDTF">2018-05-04T19:27:24Z</dcterms:modified>
</cp:coreProperties>
</file>